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102" r:id="rId1"/>
  </p:sldMasterIdLst>
  <p:notesMasterIdLst>
    <p:notesMasterId r:id="rId7"/>
  </p:notesMasterIdLst>
  <p:sldIdLst>
    <p:sldId id="5274" r:id="rId2"/>
    <p:sldId id="5275" r:id="rId3"/>
    <p:sldId id="258" r:id="rId4"/>
    <p:sldId id="5276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 autoAdjust="0"/>
    <p:restoredTop sz="86235" autoAdjust="0"/>
  </p:normalViewPr>
  <p:slideViewPr>
    <p:cSldViewPr>
      <p:cViewPr>
        <p:scale>
          <a:sx n="61" d="100"/>
          <a:sy n="61" d="100"/>
        </p:scale>
        <p:origin x="-3054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2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6834926-1E8C-4797-A175-61D9D5C1A8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EEBF3-B420-4C77-96B5-F37AB33A24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7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8C09B3A-7DB9-498A-8C59-80B569A5F6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EB71C9-811C-4245-AD3C-9E4B7B2B23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06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130425"/>
            <a:ext cx="1943100" cy="3508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30425"/>
            <a:ext cx="5676900" cy="3508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E721DA3-0B65-491A-B4DC-D0183C023C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8D0BF-6054-4C95-8766-27ABABBC38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34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2E84263-53E2-4351-B715-E1F1CF0281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D1EF4-5495-4F10-B5A1-2A7B2DB5EE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9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D163DDC-A882-4FD1-A477-2C8B051B9A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BF4D4F-CF26-4CFC-88FF-F2A53B65EA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16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3886200"/>
            <a:ext cx="3124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86200"/>
            <a:ext cx="3124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EDE837A0-ACCF-4E1E-87E3-D5579E4846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D61E93-6F6F-4A0E-9409-139FA6EC36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13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D7854C71-5BE2-4675-AB74-A15C1A7C46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609101-E3DB-4994-A985-5D999694E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28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FA870F45-DD28-4675-8740-1180FE75E2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506FB-72CB-4F5E-8257-73F881F932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28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7A5A710A-66B5-4393-9E5C-7EDA60FE17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EBC5B-2474-46FA-95FD-63B7442C4C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00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58A37F82-C8A7-4900-A7F2-B5C866D1D5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CB09A-9E9E-430A-BDCE-44CBCC6D05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59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4ABB7B7-684D-4AFF-BF54-9F9B64F06B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D90A8-88DB-47AA-AA3A-07AE80D7A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009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xmlns="" id="{34579BFB-7FBF-4D12-AE05-648AD5CC3B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708EABE1-F086-4B3A-9F94-5A2CD3399C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Arial" panose="020B0604020202020204" pitchFamily="34" charset="0"/>
              </a:rPr>
              <a:t>Fifth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2A6E7165-15E2-4094-8AB2-627D2BBDD1E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8382000" y="6245225"/>
            <a:ext cx="301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45719" tIns="45719" rIns="45719" bIns="45719" numCol="1" anchor="t" anchorCtr="0" compatLnSpc="1">
            <a:prstTxWarp prst="textNoShape">
              <a:avLst/>
            </a:prstTxWarp>
          </a:bodyPr>
          <a:lstStyle>
            <a:lvl1pPr algn="r" eaLnBrk="1">
              <a:defRPr sz="1400"/>
            </a:lvl1pPr>
          </a:lstStyle>
          <a:p>
            <a:fld id="{7107F5AF-8A02-456B-A33B-5154225741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2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103" r:id="rId1"/>
    <p:sldLayoutId id="2147487104" r:id="rId2"/>
    <p:sldLayoutId id="2147487105" r:id="rId3"/>
    <p:sldLayoutId id="2147487106" r:id="rId4"/>
    <p:sldLayoutId id="2147487107" r:id="rId5"/>
    <p:sldLayoutId id="2147487108" r:id="rId6"/>
    <p:sldLayoutId id="2147487109" r:id="rId7"/>
    <p:sldLayoutId id="2147487110" r:id="rId8"/>
    <p:sldLayoutId id="2147487111" r:id="rId9"/>
    <p:sldLayoutId id="2147487112" r:id="rId10"/>
    <p:sldLayoutId id="21474871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ctr" rtl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ctr" rtl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ctr" rtl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ctr" rtl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lvl1pPr algn="ctr" rtl="0" eaLnBrk="0" fontAlgn="base" hangingPunct="0">
        <a:spcBef>
          <a:spcPts val="700"/>
        </a:spcBef>
        <a:spcAft>
          <a:spcPct val="0"/>
        </a:spcAft>
        <a:defRPr sz="3200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algn="ctr" rtl="0" eaLnBrk="0" fontAlgn="base" hangingPunct="0">
        <a:spcBef>
          <a:spcPts val="700"/>
        </a:spcBef>
        <a:spcAft>
          <a:spcPct val="0"/>
        </a:spcAft>
        <a:defRPr sz="3200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2pPr>
      <a:lvl3pPr algn="ctr" rtl="0" eaLnBrk="0" fontAlgn="base" hangingPunct="0">
        <a:spcBef>
          <a:spcPts val="700"/>
        </a:spcBef>
        <a:spcAft>
          <a:spcPct val="0"/>
        </a:spcAft>
        <a:defRPr sz="3200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3pPr>
      <a:lvl4pPr algn="ctr" rtl="0" eaLnBrk="0" fontAlgn="base" hangingPunct="0">
        <a:spcBef>
          <a:spcPts val="700"/>
        </a:spcBef>
        <a:spcAft>
          <a:spcPct val="0"/>
        </a:spcAft>
        <a:defRPr sz="3200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4pPr>
      <a:lvl5pPr algn="ctr" rtl="0" eaLnBrk="0" fontAlgn="base" hangingPunct="0">
        <a:spcBef>
          <a:spcPts val="700"/>
        </a:spcBef>
        <a:spcAft>
          <a:spcPct val="0"/>
        </a:spcAft>
        <a:defRPr sz="3200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image1.jpeg">
            <a:extLst>
              <a:ext uri="{FF2B5EF4-FFF2-40B4-BE49-F238E27FC236}">
                <a16:creationId xmlns:a16="http://schemas.microsoft.com/office/drawing/2014/main" xmlns="" id="{7400601E-3203-4CFD-9B04-132121125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3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xmlns="" id="{C4B37DF3-39A3-44AE-9596-BB81C0FD5F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98525" y="187325"/>
            <a:ext cx="7634288" cy="1009650"/>
          </a:xfrm>
        </p:spPr>
        <p:txBody>
          <a:bodyPr anchor="ctr"/>
          <a:lstStyle/>
          <a:p>
            <a:pPr eaLnBrk="1"/>
            <a:r>
              <a:rPr lang="en-US" altLang="en-US" sz="3800" b="1" u="sng" dirty="0" err="1">
                <a:solidFill>
                  <a:schemeClr val="accent2"/>
                </a:solidFill>
              </a:rPr>
              <a:t>你的恩典不离开</a:t>
            </a:r>
            <a:endParaRPr lang="en-US" altLang="en-US" sz="3800" b="1" u="sng" dirty="0">
              <a:solidFill>
                <a:schemeClr val="accent2"/>
              </a:solidFill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xmlns="" id="{1F83DDE6-DD51-4389-ABD8-8912323EBA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3513" y="1169988"/>
            <a:ext cx="9251950" cy="5857875"/>
          </a:xfrm>
        </p:spPr>
        <p:txBody>
          <a:bodyPr/>
          <a:lstStyle/>
          <a:p>
            <a:pPr defTabSz="557213" eaLnBrk="1">
              <a:spcBef>
                <a:spcPts val="600"/>
              </a:spcBef>
            </a:pPr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耶稣我赞美你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557213" eaLnBrk="1">
              <a:spcBef>
                <a:spcPts val="600"/>
              </a:spcBef>
            </a:pPr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Jesus, I praise you,</a:t>
            </a:r>
            <a:endParaRPr lang="en-US" altLang="en-US" sz="3600" dirty="0">
              <a:solidFill>
                <a:schemeClr val="accent2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557213" eaLnBrk="1">
              <a:spcBef>
                <a:spcPts val="600"/>
              </a:spcBef>
            </a:pPr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你拯救我脱离一切黑暗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557213" eaLnBrk="1">
              <a:spcBef>
                <a:spcPts val="600"/>
              </a:spcBef>
            </a:pPr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for you have rescued me out of the dark. </a:t>
            </a:r>
          </a:p>
          <a:p>
            <a:pPr defTabSz="557213" eaLnBrk="1">
              <a:spcBef>
                <a:spcPts val="600"/>
              </a:spcBef>
            </a:pPr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我呼求你的时候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557213" eaLnBrk="1">
              <a:spcBef>
                <a:spcPts val="600"/>
              </a:spcBef>
            </a:pPr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When I call upon your name,</a:t>
            </a:r>
          </a:p>
          <a:p>
            <a:pPr defTabSz="557213" eaLnBrk="1">
              <a:spcBef>
                <a:spcPts val="600"/>
              </a:spcBef>
            </a:pPr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你使我心中力量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557213" eaLnBrk="1">
              <a:spcBef>
                <a:spcPts val="600"/>
              </a:spcBef>
            </a:pPr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give me strength. </a:t>
            </a:r>
          </a:p>
          <a:p>
            <a:pPr defTabSz="557213" eaLnBrk="1">
              <a:spcBef>
                <a:spcPts val="600"/>
              </a:spcBef>
            </a:pPr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再次刚强起来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557213" eaLnBrk="1">
              <a:spcBef>
                <a:spcPts val="600"/>
              </a:spcBef>
            </a:pPr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Your love renews my soul.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eg">
            <a:extLst>
              <a:ext uri="{FF2B5EF4-FFF2-40B4-BE49-F238E27FC236}">
                <a16:creationId xmlns:a16="http://schemas.microsoft.com/office/drawing/2014/main" xmlns="" id="{6F6E619D-3C73-4442-BE2A-7801BA563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3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080A28D7-91EC-405E-9FC8-7D5BF5BE60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8450" y="390525"/>
            <a:ext cx="8747125" cy="6283325"/>
          </a:xfrm>
        </p:spPr>
        <p:txBody>
          <a:bodyPr/>
          <a:lstStyle/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耶稣，耶稣，耶稣，耶稣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Jesus,  Jesus,  Jesus,  Jesus 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狂风暴雨巨浪中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In the midst of all my storms,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祢的恩典不离开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grace never leaves. 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祢是我盼望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are my only hope.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我唯一的最爱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are my only true love.</a:t>
            </a:r>
            <a:r>
              <a:rPr lang="en-US" altLang="en-US" sz="3600" dirty="0"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 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image1.jpeg">
            <a:extLst>
              <a:ext uri="{FF2B5EF4-FFF2-40B4-BE49-F238E27FC236}">
                <a16:creationId xmlns:a16="http://schemas.microsoft.com/office/drawing/2014/main" xmlns="" id="{8EAB4CDF-E921-4FC1-94B1-43A23B612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3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9A275C15-254B-469F-B51E-A39FE0F65A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786" y="285751"/>
            <a:ext cx="9253538" cy="6653212"/>
          </a:xfrm>
        </p:spPr>
        <p:txBody>
          <a:bodyPr/>
          <a:lstStyle/>
          <a:p>
            <a:pPr defTabSz="639763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耶稣我赞美你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39763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Jesus, I praise you,</a:t>
            </a:r>
            <a:endParaRPr lang="en-US" altLang="en-US" sz="3600" dirty="0">
              <a:solidFill>
                <a:schemeClr val="accent2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39763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你拯救我脱离一切黑暗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39763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for you have rescued me out of the dark. </a:t>
            </a:r>
          </a:p>
          <a:p>
            <a:pPr defTabSz="639763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我呼求你的时候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39763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When I call upon your name,</a:t>
            </a:r>
          </a:p>
          <a:p>
            <a:pPr defTabSz="639763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你使我心中力量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39763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give me strength. </a:t>
            </a:r>
          </a:p>
          <a:p>
            <a:pPr defTabSz="639763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再次刚强起来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39763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Your love renews my soul.</a:t>
            </a:r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image1.jpeg">
            <a:extLst>
              <a:ext uri="{FF2B5EF4-FFF2-40B4-BE49-F238E27FC236}">
                <a16:creationId xmlns:a16="http://schemas.microsoft.com/office/drawing/2014/main" xmlns="" id="{16ACD260-5317-48D6-AE93-EA60D6383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3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E685E8D5-567A-484D-8C7C-FBE01054A1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8450" y="390525"/>
            <a:ext cx="8747125" cy="6283325"/>
          </a:xfrm>
        </p:spPr>
        <p:txBody>
          <a:bodyPr/>
          <a:lstStyle/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耶稣，耶稣，耶稣，耶稣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Jesus,  Jesus,  Jesus,  Jesus 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狂风暴雨巨浪中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In the midst of all my storms,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祢的恩典不离开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grace never leaves. 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祢是我盼望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are my only hope.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我唯一的最爱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are my only true love.</a:t>
            </a:r>
            <a:r>
              <a:rPr lang="en-US" altLang="en-US" sz="3600" dirty="0"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 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image1.jpeg">
            <a:extLst>
              <a:ext uri="{FF2B5EF4-FFF2-40B4-BE49-F238E27FC236}">
                <a16:creationId xmlns:a16="http://schemas.microsoft.com/office/drawing/2014/main" xmlns="" id="{63DDEC77-F39C-4EBD-B131-09E73CD1D0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3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B7343D13-06EC-4FCA-83A3-516919DCF53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2412" y="327818"/>
            <a:ext cx="8747125" cy="6283325"/>
          </a:xfrm>
        </p:spPr>
        <p:txBody>
          <a:bodyPr/>
          <a:lstStyle/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耶稣，耶稣，耶稣，耶稣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Jesus,  Jesus,  Jesus,  Jesus 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狂风暴雨巨浪中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In the midst of all my storms,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祢的恩典不离开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grace never leaves. 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祢是我盼望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are my only hope.</a:t>
            </a:r>
          </a:p>
          <a:p>
            <a:pPr defTabSz="657225" eaLnBrk="1"/>
            <a:r>
              <a:rPr lang="en-US" altLang="en-US" sz="3600" dirty="0" err="1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我唯一的最爱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  <a:p>
            <a:pPr defTabSz="657225" eaLnBrk="1"/>
            <a:r>
              <a:rPr lang="en-US" altLang="en-US" sz="36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You are my only true love.</a:t>
            </a:r>
            <a:r>
              <a:rPr lang="en-US" altLang="en-US" sz="3600" dirty="0">
                <a:latin typeface="SimSun" panose="02010600030101010101" pitchFamily="2" charset="-122"/>
                <a:ea typeface="SimSun" panose="02010600030101010101" pitchFamily="2" charset="-122"/>
                <a:sym typeface="SimSun" panose="02010600030101010101" pitchFamily="2" charset="-122"/>
              </a:rPr>
              <a:t> </a:t>
            </a:r>
            <a:endParaRPr lang="en-US" altLang="en-US" sz="3600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  <a:sym typeface="SimSun" panose="02010600030101010101" pitchFamily="2" charset="-122"/>
            </a:endParaRPr>
          </a:p>
        </p:txBody>
      </p:sp>
      <p:pic>
        <p:nvPicPr>
          <p:cNvPr id="4" name="Graphic 2" descr="Heart">
            <a:extLst>
              <a:ext uri="{FF2B5EF4-FFF2-40B4-BE49-F238E27FC236}">
                <a16:creationId xmlns:a16="http://schemas.microsoft.com/office/drawing/2014/main" xmlns="" id="{B893EF36-9AA1-46F0-98E9-0E4307783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899" y="6443286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Standardformgivning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Standardformgivn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  <a:sym typeface="Arial" panose="020B0604020202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3702</TotalTime>
  <Words>211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Standardformgivning</vt:lpstr>
      <vt:lpstr>你的恩典不离开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585</cp:revision>
  <dcterms:created xsi:type="dcterms:W3CDTF">2012-02-03T13:37:34Z</dcterms:created>
  <dcterms:modified xsi:type="dcterms:W3CDTF">2022-03-13T16:48:23Z</dcterms:modified>
</cp:coreProperties>
</file>